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4" autoAdjust="0"/>
    <p:restoredTop sz="94660"/>
  </p:normalViewPr>
  <p:slideViewPr>
    <p:cSldViewPr snapToGrid="0">
      <p:cViewPr>
        <p:scale>
          <a:sx n="89" d="100"/>
          <a:sy n="89" d="100"/>
        </p:scale>
        <p:origin x="-2010" y="-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FE6C-FD21-D48E-393E-E0D4FC208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D6F5E-7280-7659-F640-E58FD1E17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22CED-7A56-A502-93FC-AC53A0DC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5CCB1-BA3D-EA4A-C765-18808365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D9D34-49EF-2BB0-ACCD-2435021C3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03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D933-D04C-8F8B-67F6-29A59D5C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1F37C-434B-F76C-35CC-0C1FD8DFA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22672-48A0-3F1A-5732-16C1D59EB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2D49B-FBCA-25F9-E8DE-BA278FE42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83B10-2564-68F6-E7EE-49F8633D7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66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48C0-CE3E-9752-86FE-3476F0F5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56EC2-71AD-2685-CFF2-CD0321C37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CA862-AC5A-0217-4AC4-3A85031A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76B59-E539-48AC-BD0F-D5732025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5D66A-B503-A8E7-4277-577F70E7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6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5457-CCBC-408E-6B1A-46920E99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C9CF2-10E1-B20C-7553-7E79A5EDF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6434D-48B8-2250-980B-BCB126AAB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CD500-B70E-3109-1C91-79979AF80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C1F16D-E275-9301-9511-E40A47A1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B2774-51CD-397B-8051-490BFEC8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0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15D1-8D11-C183-619D-20B3E0BDD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C3AEF-EAEE-4A67-8F1D-8F0AA633A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95798-250C-91EB-2FC7-D62231F37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BA9A0-4C8B-CF88-E056-BEAA01969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1E39D2-6CDB-7516-0DD0-18BCFE1BA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9F5FB-BF46-A984-2B43-8F3E35A2A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A6DBF0-6532-ACC4-16D5-5E18AB1B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A8CD7-4F79-6486-A53C-86B87447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1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FC08-299F-EC44-DFB0-1877E5EEA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7F7238-D64B-2C2A-8B3D-B93F138F9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719F5-E4AA-0D23-E129-9AE1F1F9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82D92-FE98-09EF-D8EB-8F296B542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90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FAB22B-FC91-6E98-D9B7-61756C8CF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5D6234-E15B-85D7-D321-B98C6A1C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14FD9-95A1-1E98-1B34-54689BAB3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80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9DFA6-D47D-7FCA-D88A-132F570C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635B2-1CEB-7534-5428-23EC8364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2BBA4-1C43-299A-3FC8-2A2BFE963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AC327-65D1-08D5-44F6-7F3C364D5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22EE9-0816-DB78-7D7E-ADBB00D3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82AF1-2914-D4AA-A4A6-46AC9E37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9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5CDB-B340-A3E0-1F7F-F2E0E751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E7BDF0-55BC-FF78-99C1-7114D29E0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19626-20DC-66AB-7330-667E12317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9BE73-07B4-B973-B33C-E9BE21D0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483EB-DA76-B1AA-DC75-0CEF70E4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7F0B7-BBF6-BE13-86DC-07A145F7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7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0F13-EA80-870E-79FA-B669C116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B3CB4-AFD8-8D57-48FB-9F9876508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75935-678B-7B11-D002-C7B9AE78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53AE-B312-817B-4FBC-AE9C706EF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91284-BF25-903B-AF5B-6C4288A9B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5E6A20-F5B7-67CB-0E97-30E7EB43C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CCB31-B78C-ADB5-C052-0A8188D73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1BEF8-5DC3-06C6-AD20-2F92EEBE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E1D8C-46B6-5C5E-F4BB-BABBB13BD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E4FB6-3C8D-D57C-B328-19AE6632C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C1F4B-A9B9-E745-6C83-924BAA400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7C58A-D4E1-02FC-76FE-0CB9109F7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ACC56-9881-0AEE-A1C3-EE4B760254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D02710-320C-4BE8-AE90-92DB3B9AADB8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6F845-716D-B737-A915-6C0516421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A2C4F-316D-8067-53A1-ED45486E0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F20DAA-63FE-4D2E-88C9-6DACEAA59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9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6367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799480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eggiepen/29941729552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utumn-fall-season-colors-nature-19806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hotoeverywhere.co.uk/west/winterholiday/slides/mountains5645.ht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720DB6-9D44-5631-8CC3-B7D3EBA79842}"/>
              </a:ext>
            </a:extLst>
          </p:cNvPr>
          <p:cNvSpPr txBox="1"/>
          <p:nvPr/>
        </p:nvSpPr>
        <p:spPr>
          <a:xfrm>
            <a:off x="6096000" y="2248348"/>
            <a:ext cx="347830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lgerian" panose="04020705040A02060702" pitchFamily="82" charset="0"/>
              </a:rPr>
              <a:t>Presenting</a:t>
            </a:r>
          </a:p>
          <a:p>
            <a:r>
              <a:rPr lang="en-US" sz="3600" dirty="0">
                <a:latin typeface="Algerian" panose="04020705040A02060702" pitchFamily="82" charset="0"/>
              </a:rPr>
              <a:t> </a:t>
            </a:r>
            <a:r>
              <a:rPr lang="en-US" sz="2800" dirty="0">
                <a:latin typeface="Algerian" panose="04020705040A02060702" pitchFamily="82" charset="0"/>
              </a:rPr>
              <a:t>four seasons</a:t>
            </a:r>
          </a:p>
          <a:p>
            <a:r>
              <a:rPr lang="en-US" sz="3600" dirty="0">
                <a:latin typeface="Algerian" panose="04020705040A02060702" pitchFamily="82" charset="0"/>
              </a:rPr>
              <a:t>    of </a:t>
            </a:r>
          </a:p>
          <a:p>
            <a:r>
              <a:rPr lang="en-US" sz="3600" dirty="0">
                <a:latin typeface="Algerian" panose="04020705040A02060702" pitchFamily="82" charset="0"/>
              </a:rPr>
              <a:t>      Kashmir</a:t>
            </a:r>
          </a:p>
        </p:txBody>
      </p:sp>
    </p:spTree>
    <p:extLst>
      <p:ext uri="{BB962C8B-B14F-4D97-AF65-F5344CB8AC3E}">
        <p14:creationId xmlns:p14="http://schemas.microsoft.com/office/powerpoint/2010/main" val="2397315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6FED9F4-F137-B0FE-939B-FFEF2941F3EC}"/>
              </a:ext>
            </a:extLst>
          </p:cNvPr>
          <p:cNvSpPr/>
          <p:nvPr/>
        </p:nvSpPr>
        <p:spPr>
          <a:xfrm>
            <a:off x="4475181" y="2065468"/>
            <a:ext cx="4507454" cy="2614108"/>
          </a:xfrm>
          <a:custGeom>
            <a:avLst/>
            <a:gdLst/>
            <a:ahLst/>
            <a:cxnLst/>
            <a:rect l="l" t="t" r="r" b="b"/>
            <a:pathLst>
              <a:path w="7032172" h="4114800">
                <a:moveTo>
                  <a:pt x="5585694" y="724365"/>
                </a:moveTo>
                <a:cubicBezTo>
                  <a:pt x="5428777" y="724365"/>
                  <a:pt x="5305264" y="744066"/>
                  <a:pt x="5215157" y="783466"/>
                </a:cubicBezTo>
                <a:cubicBezTo>
                  <a:pt x="5125049" y="822867"/>
                  <a:pt x="5057554" y="877000"/>
                  <a:pt x="5012671" y="945866"/>
                </a:cubicBezTo>
                <a:cubicBezTo>
                  <a:pt x="4967789" y="1014731"/>
                  <a:pt x="4945348" y="1087880"/>
                  <a:pt x="4945348" y="1165311"/>
                </a:cubicBezTo>
                <a:cubicBezTo>
                  <a:pt x="4945348" y="1283170"/>
                  <a:pt x="4989202" y="1380130"/>
                  <a:pt x="5076912" y="1456191"/>
                </a:cubicBezTo>
                <a:cubicBezTo>
                  <a:pt x="5163936" y="1532251"/>
                  <a:pt x="5309547" y="1593236"/>
                  <a:pt x="5513745" y="1639147"/>
                </a:cubicBezTo>
                <a:cubicBezTo>
                  <a:pt x="5638457" y="1666556"/>
                  <a:pt x="5717944" y="1695678"/>
                  <a:pt x="5752205" y="1726514"/>
                </a:cubicBezTo>
                <a:cubicBezTo>
                  <a:pt x="5786466" y="1757349"/>
                  <a:pt x="5803597" y="1792296"/>
                  <a:pt x="5803597" y="1831354"/>
                </a:cubicBezTo>
                <a:cubicBezTo>
                  <a:pt x="5803597" y="1872467"/>
                  <a:pt x="5785610" y="1908613"/>
                  <a:pt x="5749636" y="1939791"/>
                </a:cubicBezTo>
                <a:cubicBezTo>
                  <a:pt x="5713661" y="1970969"/>
                  <a:pt x="5662440" y="1986558"/>
                  <a:pt x="5595973" y="1986558"/>
                </a:cubicBezTo>
                <a:cubicBezTo>
                  <a:pt x="5506893" y="1986558"/>
                  <a:pt x="5438370" y="1956065"/>
                  <a:pt x="5390404" y="1895080"/>
                </a:cubicBezTo>
                <a:cubicBezTo>
                  <a:pt x="5360939" y="1857392"/>
                  <a:pt x="5341410" y="1802574"/>
                  <a:pt x="5331817" y="1730625"/>
                </a:cubicBezTo>
                <a:lnTo>
                  <a:pt x="4888816" y="1758377"/>
                </a:lnTo>
                <a:cubicBezTo>
                  <a:pt x="4901836" y="1910498"/>
                  <a:pt x="4957682" y="2035895"/>
                  <a:pt x="5056355" y="2134568"/>
                </a:cubicBezTo>
                <a:cubicBezTo>
                  <a:pt x="5155028" y="2233241"/>
                  <a:pt x="5332502" y="2282577"/>
                  <a:pt x="5588778" y="2282577"/>
                </a:cubicBezTo>
                <a:cubicBezTo>
                  <a:pt x="5734732" y="2282577"/>
                  <a:pt x="5855675" y="2261507"/>
                  <a:pt x="5951607" y="2219365"/>
                </a:cubicBezTo>
                <a:cubicBezTo>
                  <a:pt x="6047539" y="2177223"/>
                  <a:pt x="6122229" y="2115381"/>
                  <a:pt x="6175677" y="2033839"/>
                </a:cubicBezTo>
                <a:cubicBezTo>
                  <a:pt x="6229125" y="1952297"/>
                  <a:pt x="6255849" y="1863217"/>
                  <a:pt x="6255849" y="1766600"/>
                </a:cubicBezTo>
                <a:cubicBezTo>
                  <a:pt x="6255849" y="1684372"/>
                  <a:pt x="6235806" y="1610025"/>
                  <a:pt x="6195720" y="1543557"/>
                </a:cubicBezTo>
                <a:cubicBezTo>
                  <a:pt x="6155634" y="1477090"/>
                  <a:pt x="6091565" y="1421415"/>
                  <a:pt x="6003513" y="1376533"/>
                </a:cubicBezTo>
                <a:cubicBezTo>
                  <a:pt x="5915461" y="1331650"/>
                  <a:pt x="5769678" y="1287282"/>
                  <a:pt x="5566165" y="1243427"/>
                </a:cubicBezTo>
                <a:cubicBezTo>
                  <a:pt x="5483938" y="1226296"/>
                  <a:pt x="5431860" y="1207795"/>
                  <a:pt x="5409933" y="1187923"/>
                </a:cubicBezTo>
                <a:cubicBezTo>
                  <a:pt x="5387320" y="1168737"/>
                  <a:pt x="5376014" y="1147152"/>
                  <a:pt x="5376014" y="1123169"/>
                </a:cubicBezTo>
                <a:cubicBezTo>
                  <a:pt x="5376014" y="1090278"/>
                  <a:pt x="5389719" y="1062355"/>
                  <a:pt x="5417128" y="1039400"/>
                </a:cubicBezTo>
                <a:cubicBezTo>
                  <a:pt x="5444537" y="1016444"/>
                  <a:pt x="5485308" y="1004967"/>
                  <a:pt x="5539441" y="1004967"/>
                </a:cubicBezTo>
                <a:cubicBezTo>
                  <a:pt x="5605223" y="1004967"/>
                  <a:pt x="5656787" y="1020385"/>
                  <a:pt x="5694132" y="1051220"/>
                </a:cubicBezTo>
                <a:cubicBezTo>
                  <a:pt x="5731477" y="1082055"/>
                  <a:pt x="5755974" y="1131392"/>
                  <a:pt x="5767623" y="1199229"/>
                </a:cubicBezTo>
                <a:lnTo>
                  <a:pt x="6206512" y="1173533"/>
                </a:lnTo>
                <a:cubicBezTo>
                  <a:pt x="6187326" y="1017301"/>
                  <a:pt x="6127197" y="903382"/>
                  <a:pt x="6026126" y="831775"/>
                </a:cubicBezTo>
                <a:cubicBezTo>
                  <a:pt x="5925054" y="760169"/>
                  <a:pt x="5778244" y="724365"/>
                  <a:pt x="5585694" y="724365"/>
                </a:cubicBezTo>
                <a:close/>
                <a:moveTo>
                  <a:pt x="685814" y="0"/>
                </a:moveTo>
                <a:lnTo>
                  <a:pt x="6346358" y="0"/>
                </a:lnTo>
                <a:cubicBezTo>
                  <a:pt x="6725123" y="0"/>
                  <a:pt x="7032172" y="307049"/>
                  <a:pt x="7032172" y="685814"/>
                </a:cubicBezTo>
                <a:lnTo>
                  <a:pt x="7032172" y="3428986"/>
                </a:lnTo>
                <a:cubicBezTo>
                  <a:pt x="7032172" y="3807751"/>
                  <a:pt x="6725123" y="4114800"/>
                  <a:pt x="6346358" y="4114800"/>
                </a:cubicBezTo>
                <a:lnTo>
                  <a:pt x="685814" y="4114800"/>
                </a:lnTo>
                <a:cubicBezTo>
                  <a:pt x="307049" y="4114800"/>
                  <a:pt x="0" y="3807751"/>
                  <a:pt x="0" y="3428986"/>
                </a:cubicBezTo>
                <a:lnTo>
                  <a:pt x="0" y="685814"/>
                </a:lnTo>
                <a:cubicBezTo>
                  <a:pt x="0" y="307049"/>
                  <a:pt x="307049" y="0"/>
                  <a:pt x="685814" y="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21C74-1750-04FB-C0F5-1B1996CFA15B}"/>
              </a:ext>
            </a:extLst>
          </p:cNvPr>
          <p:cNvSpPr txBox="1"/>
          <p:nvPr/>
        </p:nvSpPr>
        <p:spPr>
          <a:xfrm>
            <a:off x="4569391" y="2397658"/>
            <a:ext cx="2105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 Narrow" panose="020B0004020202020204" pitchFamily="34" charset="0"/>
              </a:rPr>
              <a:t>SPRING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E08A-F103-F87D-892A-09F3B1DE4663}"/>
              </a:ext>
            </a:extLst>
          </p:cNvPr>
          <p:cNvSpPr txBox="1"/>
          <p:nvPr/>
        </p:nvSpPr>
        <p:spPr>
          <a:xfrm>
            <a:off x="4569391" y="2859323"/>
            <a:ext cx="2438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dirty="0">
                <a:solidFill>
                  <a:srgbClr val="1F1F1F"/>
                </a:solidFill>
                <a:effectLst/>
                <a:latin typeface="Google Sans"/>
              </a:rPr>
              <a:t>The spring season is </a:t>
            </a:r>
            <a:r>
              <a:rPr lang="en-US" sz="1600" b="0" i="0" dirty="0">
                <a:solidFill>
                  <a:srgbClr val="040C28"/>
                </a:solidFill>
                <a:effectLst/>
                <a:latin typeface="Google Sans"/>
              </a:rPr>
              <a:t>a time of year when the weather starts to change</a:t>
            </a:r>
            <a:r>
              <a:rPr lang="en-US" sz="1600" b="0" i="0" dirty="0">
                <a:solidFill>
                  <a:srgbClr val="1F1F1F"/>
                </a:solidFill>
                <a:effectLst/>
                <a:latin typeface="Google Sans"/>
              </a:rPr>
              <a:t>. It is a transition season between the winter and summer season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91911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CA51923-3A83-B340-405A-961107EAFF43}"/>
              </a:ext>
            </a:extLst>
          </p:cNvPr>
          <p:cNvSpPr/>
          <p:nvPr/>
        </p:nvSpPr>
        <p:spPr>
          <a:xfrm>
            <a:off x="4410636" y="2388198"/>
            <a:ext cx="4141694" cy="2431227"/>
          </a:xfrm>
          <a:custGeom>
            <a:avLst/>
            <a:gdLst/>
            <a:ahLst/>
            <a:cxnLst/>
            <a:rect l="l" t="t" r="r" b="b"/>
            <a:pathLst>
              <a:path w="7032172" h="4114800">
                <a:moveTo>
                  <a:pt x="5585694" y="724365"/>
                </a:moveTo>
                <a:cubicBezTo>
                  <a:pt x="5428777" y="724365"/>
                  <a:pt x="5305264" y="744066"/>
                  <a:pt x="5215157" y="783466"/>
                </a:cubicBezTo>
                <a:cubicBezTo>
                  <a:pt x="5125049" y="822867"/>
                  <a:pt x="5057554" y="877000"/>
                  <a:pt x="5012671" y="945866"/>
                </a:cubicBezTo>
                <a:cubicBezTo>
                  <a:pt x="4967789" y="1014731"/>
                  <a:pt x="4945348" y="1087880"/>
                  <a:pt x="4945348" y="1165311"/>
                </a:cubicBezTo>
                <a:cubicBezTo>
                  <a:pt x="4945348" y="1283170"/>
                  <a:pt x="4989202" y="1380130"/>
                  <a:pt x="5076912" y="1456191"/>
                </a:cubicBezTo>
                <a:cubicBezTo>
                  <a:pt x="5163936" y="1532251"/>
                  <a:pt x="5309547" y="1593236"/>
                  <a:pt x="5513745" y="1639147"/>
                </a:cubicBezTo>
                <a:cubicBezTo>
                  <a:pt x="5638457" y="1666556"/>
                  <a:pt x="5717944" y="1695678"/>
                  <a:pt x="5752205" y="1726514"/>
                </a:cubicBezTo>
                <a:cubicBezTo>
                  <a:pt x="5786466" y="1757349"/>
                  <a:pt x="5803597" y="1792296"/>
                  <a:pt x="5803597" y="1831354"/>
                </a:cubicBezTo>
                <a:cubicBezTo>
                  <a:pt x="5803597" y="1872467"/>
                  <a:pt x="5785610" y="1908613"/>
                  <a:pt x="5749636" y="1939791"/>
                </a:cubicBezTo>
                <a:cubicBezTo>
                  <a:pt x="5713661" y="1970969"/>
                  <a:pt x="5662440" y="1986558"/>
                  <a:pt x="5595973" y="1986558"/>
                </a:cubicBezTo>
                <a:cubicBezTo>
                  <a:pt x="5506893" y="1986558"/>
                  <a:pt x="5438370" y="1956065"/>
                  <a:pt x="5390404" y="1895080"/>
                </a:cubicBezTo>
                <a:cubicBezTo>
                  <a:pt x="5360939" y="1857392"/>
                  <a:pt x="5341410" y="1802574"/>
                  <a:pt x="5331817" y="1730625"/>
                </a:cubicBezTo>
                <a:lnTo>
                  <a:pt x="4888816" y="1758377"/>
                </a:lnTo>
                <a:cubicBezTo>
                  <a:pt x="4901836" y="1910498"/>
                  <a:pt x="4957682" y="2035895"/>
                  <a:pt x="5056355" y="2134568"/>
                </a:cubicBezTo>
                <a:cubicBezTo>
                  <a:pt x="5155028" y="2233241"/>
                  <a:pt x="5332502" y="2282577"/>
                  <a:pt x="5588778" y="2282577"/>
                </a:cubicBezTo>
                <a:cubicBezTo>
                  <a:pt x="5734732" y="2282577"/>
                  <a:pt x="5855675" y="2261507"/>
                  <a:pt x="5951607" y="2219365"/>
                </a:cubicBezTo>
                <a:cubicBezTo>
                  <a:pt x="6047539" y="2177223"/>
                  <a:pt x="6122229" y="2115381"/>
                  <a:pt x="6175677" y="2033839"/>
                </a:cubicBezTo>
                <a:cubicBezTo>
                  <a:pt x="6229125" y="1952297"/>
                  <a:pt x="6255849" y="1863217"/>
                  <a:pt x="6255849" y="1766600"/>
                </a:cubicBezTo>
                <a:cubicBezTo>
                  <a:pt x="6255849" y="1684372"/>
                  <a:pt x="6235806" y="1610025"/>
                  <a:pt x="6195720" y="1543557"/>
                </a:cubicBezTo>
                <a:cubicBezTo>
                  <a:pt x="6155634" y="1477090"/>
                  <a:pt x="6091565" y="1421415"/>
                  <a:pt x="6003513" y="1376533"/>
                </a:cubicBezTo>
                <a:cubicBezTo>
                  <a:pt x="5915461" y="1331650"/>
                  <a:pt x="5769678" y="1287282"/>
                  <a:pt x="5566165" y="1243427"/>
                </a:cubicBezTo>
                <a:cubicBezTo>
                  <a:pt x="5483938" y="1226296"/>
                  <a:pt x="5431860" y="1207795"/>
                  <a:pt x="5409933" y="1187923"/>
                </a:cubicBezTo>
                <a:cubicBezTo>
                  <a:pt x="5387320" y="1168737"/>
                  <a:pt x="5376014" y="1147152"/>
                  <a:pt x="5376014" y="1123169"/>
                </a:cubicBezTo>
                <a:cubicBezTo>
                  <a:pt x="5376014" y="1090278"/>
                  <a:pt x="5389719" y="1062355"/>
                  <a:pt x="5417128" y="1039400"/>
                </a:cubicBezTo>
                <a:cubicBezTo>
                  <a:pt x="5444537" y="1016444"/>
                  <a:pt x="5485308" y="1004967"/>
                  <a:pt x="5539441" y="1004967"/>
                </a:cubicBezTo>
                <a:cubicBezTo>
                  <a:pt x="5605223" y="1004967"/>
                  <a:pt x="5656787" y="1020385"/>
                  <a:pt x="5694132" y="1051220"/>
                </a:cubicBezTo>
                <a:cubicBezTo>
                  <a:pt x="5731477" y="1082055"/>
                  <a:pt x="5755974" y="1131392"/>
                  <a:pt x="5767623" y="1199229"/>
                </a:cubicBezTo>
                <a:lnTo>
                  <a:pt x="6206512" y="1173533"/>
                </a:lnTo>
                <a:cubicBezTo>
                  <a:pt x="6187326" y="1017301"/>
                  <a:pt x="6127197" y="903382"/>
                  <a:pt x="6026126" y="831775"/>
                </a:cubicBezTo>
                <a:cubicBezTo>
                  <a:pt x="5925054" y="760169"/>
                  <a:pt x="5778244" y="724365"/>
                  <a:pt x="5585694" y="724365"/>
                </a:cubicBezTo>
                <a:close/>
                <a:moveTo>
                  <a:pt x="685814" y="0"/>
                </a:moveTo>
                <a:lnTo>
                  <a:pt x="6346358" y="0"/>
                </a:lnTo>
                <a:cubicBezTo>
                  <a:pt x="6725123" y="0"/>
                  <a:pt x="7032172" y="307049"/>
                  <a:pt x="7032172" y="685814"/>
                </a:cubicBezTo>
                <a:lnTo>
                  <a:pt x="7032172" y="3428986"/>
                </a:lnTo>
                <a:cubicBezTo>
                  <a:pt x="7032172" y="3807751"/>
                  <a:pt x="6725123" y="4114800"/>
                  <a:pt x="6346358" y="4114800"/>
                </a:cubicBezTo>
                <a:lnTo>
                  <a:pt x="685814" y="4114800"/>
                </a:lnTo>
                <a:cubicBezTo>
                  <a:pt x="307049" y="4114800"/>
                  <a:pt x="0" y="3807751"/>
                  <a:pt x="0" y="3428986"/>
                </a:cubicBezTo>
                <a:lnTo>
                  <a:pt x="0" y="685814"/>
                </a:lnTo>
                <a:cubicBezTo>
                  <a:pt x="0" y="307049"/>
                  <a:pt x="307049" y="0"/>
                  <a:pt x="685814" y="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4B8803-9F14-5C59-AA2B-1E08B496AD33}"/>
              </a:ext>
            </a:extLst>
          </p:cNvPr>
          <p:cNvSpPr txBox="1"/>
          <p:nvPr/>
        </p:nvSpPr>
        <p:spPr>
          <a:xfrm>
            <a:off x="4572000" y="2604655"/>
            <a:ext cx="1662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summer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02897-045D-7691-8CBE-ACD40329698E}"/>
              </a:ext>
            </a:extLst>
          </p:cNvPr>
          <p:cNvSpPr txBox="1"/>
          <p:nvPr/>
        </p:nvSpPr>
        <p:spPr>
          <a:xfrm>
            <a:off x="4572000" y="3004765"/>
            <a:ext cx="19396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1F1F1F"/>
                </a:solidFill>
                <a:effectLst/>
                <a:latin typeface="Google Sans"/>
              </a:rPr>
              <a:t>Summer or summertime is </a:t>
            </a:r>
            <a:r>
              <a:rPr lang="en-US" sz="1400" b="0" i="0" dirty="0">
                <a:solidFill>
                  <a:srgbClr val="040C28"/>
                </a:solidFill>
                <a:effectLst/>
                <a:latin typeface="Google Sans"/>
              </a:rPr>
              <a:t>the hottest and brightest of the four temperate seasons, occurring after spring and before autumn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953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14:prism isContent="1"/>
      </p:transition>
    </mc:Choice>
    <mc:Fallback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9161D83-4FC6-AC07-BD5F-3151D56CDB5B}"/>
              </a:ext>
            </a:extLst>
          </p:cNvPr>
          <p:cNvSpPr/>
          <p:nvPr/>
        </p:nvSpPr>
        <p:spPr>
          <a:xfrm>
            <a:off x="4696690" y="2173045"/>
            <a:ext cx="3984731" cy="2409714"/>
          </a:xfrm>
          <a:custGeom>
            <a:avLst/>
            <a:gdLst/>
            <a:ahLst/>
            <a:cxnLst/>
            <a:rect l="l" t="t" r="r" b="b"/>
            <a:pathLst>
              <a:path w="5749637" h="3546764">
                <a:moveTo>
                  <a:pt x="4703033" y="893921"/>
                </a:moveTo>
                <a:lnTo>
                  <a:pt x="4818177" y="1268926"/>
                </a:lnTo>
                <a:lnTo>
                  <a:pt x="4589091" y="1268926"/>
                </a:lnTo>
                <a:close/>
                <a:moveTo>
                  <a:pt x="4531186" y="623519"/>
                </a:moveTo>
                <a:lnTo>
                  <a:pt x="4139103" y="1666702"/>
                </a:lnTo>
                <a:lnTo>
                  <a:pt x="4468233" y="1666702"/>
                </a:lnTo>
                <a:lnTo>
                  <a:pt x="4519078" y="1494499"/>
                </a:lnTo>
                <a:lnTo>
                  <a:pt x="4885043" y="1494499"/>
                </a:lnTo>
                <a:lnTo>
                  <a:pt x="4937234" y="1666702"/>
                </a:lnTo>
                <a:lnTo>
                  <a:pt x="5274792" y="1666702"/>
                </a:lnTo>
                <a:lnTo>
                  <a:pt x="4882797" y="623519"/>
                </a:lnTo>
                <a:close/>
                <a:moveTo>
                  <a:pt x="591139" y="0"/>
                </a:moveTo>
                <a:lnTo>
                  <a:pt x="5158498" y="0"/>
                </a:lnTo>
                <a:cubicBezTo>
                  <a:pt x="5484975" y="0"/>
                  <a:pt x="5749637" y="264662"/>
                  <a:pt x="5749637" y="591139"/>
                </a:cubicBezTo>
                <a:lnTo>
                  <a:pt x="5749637" y="2955625"/>
                </a:lnTo>
                <a:cubicBezTo>
                  <a:pt x="5749637" y="3282102"/>
                  <a:pt x="5484975" y="3546764"/>
                  <a:pt x="5158498" y="3546764"/>
                </a:cubicBezTo>
                <a:lnTo>
                  <a:pt x="591139" y="3546764"/>
                </a:lnTo>
                <a:cubicBezTo>
                  <a:pt x="264662" y="3546764"/>
                  <a:pt x="0" y="3282102"/>
                  <a:pt x="0" y="2955625"/>
                </a:cubicBezTo>
                <a:lnTo>
                  <a:pt x="0" y="591139"/>
                </a:lnTo>
                <a:cubicBezTo>
                  <a:pt x="0" y="264662"/>
                  <a:pt x="264662" y="0"/>
                  <a:pt x="591139" y="0"/>
                </a:cubicBezTo>
                <a:close/>
              </a:path>
            </a:pathLst>
          </a:cu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71FF0-62B7-FC5C-3E3A-4F79519F79A1}"/>
              </a:ext>
            </a:extLst>
          </p:cNvPr>
          <p:cNvSpPr txBox="1"/>
          <p:nvPr/>
        </p:nvSpPr>
        <p:spPr>
          <a:xfrm>
            <a:off x="4696691" y="2290741"/>
            <a:ext cx="199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Autumn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702FD-1FC8-19CD-A28D-2DAAEB53F3AF}"/>
              </a:ext>
            </a:extLst>
          </p:cNvPr>
          <p:cNvSpPr txBox="1"/>
          <p:nvPr/>
        </p:nvSpPr>
        <p:spPr>
          <a:xfrm>
            <a:off x="4696691" y="2660073"/>
            <a:ext cx="18149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040C28"/>
                </a:solidFill>
                <a:effectLst/>
                <a:latin typeface="Google Sans"/>
              </a:rPr>
              <a:t>The autumn months are the time of the harvest season</a:t>
            </a:r>
            <a:r>
              <a:rPr lang="en-US" sz="1600" b="0" i="0" dirty="0">
                <a:solidFill>
                  <a:srgbClr val="1F1F1F"/>
                </a:solidFill>
                <a:effectLst/>
                <a:latin typeface="Google Sans"/>
              </a:rPr>
              <a:t>. Autumn is generally regarded as the end of the growing season. 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5520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14:prism isContent="1"/>
      </p:transition>
    </mc:Choice>
    <mc:Fallback>
      <p:transition spd="slow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A94818-372B-91E8-61C4-33DF25B6BE21}"/>
              </a:ext>
            </a:extLst>
          </p:cNvPr>
          <p:cNvSpPr/>
          <p:nvPr/>
        </p:nvSpPr>
        <p:spPr>
          <a:xfrm>
            <a:off x="4449753" y="2291379"/>
            <a:ext cx="4156365" cy="2431228"/>
          </a:xfrm>
          <a:custGeom>
            <a:avLst/>
            <a:gdLst/>
            <a:ahLst/>
            <a:cxnLst/>
            <a:rect l="l" t="t" r="r" b="b"/>
            <a:pathLst>
              <a:path w="5001491" h="3491346">
                <a:moveTo>
                  <a:pt x="3405523" y="910999"/>
                </a:moveTo>
                <a:lnTo>
                  <a:pt x="3685742" y="1666702"/>
                </a:lnTo>
                <a:lnTo>
                  <a:pt x="3944626" y="1666702"/>
                </a:lnTo>
                <a:lnTo>
                  <a:pt x="4092557" y="1212000"/>
                </a:lnTo>
                <a:lnTo>
                  <a:pt x="4245626" y="1666702"/>
                </a:lnTo>
                <a:lnTo>
                  <a:pt x="4503353" y="1666702"/>
                </a:lnTo>
                <a:lnTo>
                  <a:pt x="4781727" y="910999"/>
                </a:lnTo>
                <a:lnTo>
                  <a:pt x="4503419" y="910999"/>
                </a:lnTo>
                <a:lnTo>
                  <a:pt x="4381560" y="1387995"/>
                </a:lnTo>
                <a:lnTo>
                  <a:pt x="4221743" y="910999"/>
                </a:lnTo>
                <a:lnTo>
                  <a:pt x="3960025" y="910999"/>
                </a:lnTo>
                <a:lnTo>
                  <a:pt x="3806712" y="1386794"/>
                </a:lnTo>
                <a:lnTo>
                  <a:pt x="3685564" y="910999"/>
                </a:lnTo>
                <a:close/>
                <a:moveTo>
                  <a:pt x="581903" y="0"/>
                </a:moveTo>
                <a:lnTo>
                  <a:pt x="4419588" y="0"/>
                </a:lnTo>
                <a:cubicBezTo>
                  <a:pt x="4740964" y="0"/>
                  <a:pt x="5001491" y="260527"/>
                  <a:pt x="5001491" y="581903"/>
                </a:cubicBezTo>
                <a:lnTo>
                  <a:pt x="5001491" y="2909443"/>
                </a:lnTo>
                <a:cubicBezTo>
                  <a:pt x="5001491" y="3230819"/>
                  <a:pt x="4740964" y="3491346"/>
                  <a:pt x="4419588" y="3491346"/>
                </a:cubicBezTo>
                <a:lnTo>
                  <a:pt x="581903" y="3491346"/>
                </a:lnTo>
                <a:cubicBezTo>
                  <a:pt x="260527" y="3491346"/>
                  <a:pt x="0" y="3230819"/>
                  <a:pt x="0" y="2909443"/>
                </a:cubicBezTo>
                <a:lnTo>
                  <a:pt x="0" y="581903"/>
                </a:lnTo>
                <a:cubicBezTo>
                  <a:pt x="0" y="260527"/>
                  <a:pt x="260527" y="0"/>
                  <a:pt x="581903" y="0"/>
                </a:cubicBezTo>
                <a:close/>
              </a:path>
            </a:pathLst>
          </a:custGeom>
          <a:solidFill>
            <a:schemeClr val="bg1">
              <a:alpha val="6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D4DAE-DB76-000F-9B7A-363D3E4A9D83}"/>
              </a:ext>
            </a:extLst>
          </p:cNvPr>
          <p:cNvSpPr txBox="1"/>
          <p:nvPr/>
        </p:nvSpPr>
        <p:spPr>
          <a:xfrm>
            <a:off x="4572000" y="2439711"/>
            <a:ext cx="1690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winter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01FBB5-3C27-2C3B-85DE-08276A081CB5}"/>
              </a:ext>
            </a:extLst>
          </p:cNvPr>
          <p:cNvSpPr txBox="1"/>
          <p:nvPr/>
        </p:nvSpPr>
        <p:spPr>
          <a:xfrm>
            <a:off x="4572000" y="2775374"/>
            <a:ext cx="17857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1F1F1F"/>
                </a:solidFill>
                <a:effectLst/>
                <a:latin typeface="Google Sans"/>
              </a:rPr>
              <a:t> winter is the coldest time of year because it is when the Northern Hemisphere points away from the sun.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048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prism isContent="1"/>
      </p:transition>
    </mc:Choice>
    <mc:Fallback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102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Algerian</vt:lpstr>
      <vt:lpstr>Aptos</vt:lpstr>
      <vt:lpstr>Aptos Display</vt:lpstr>
      <vt:lpstr>Aptos Narrow</vt:lpstr>
      <vt:lpstr>Arial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pc8</dc:creator>
  <cp:lastModifiedBy>pc8</cp:lastModifiedBy>
  <cp:revision>1</cp:revision>
  <dcterms:created xsi:type="dcterms:W3CDTF">2024-12-05T06:25:56Z</dcterms:created>
  <dcterms:modified xsi:type="dcterms:W3CDTF">2024-12-05T07:11:16Z</dcterms:modified>
</cp:coreProperties>
</file>